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88" r:id="rId2"/>
    <p:sldId id="389" r:id="rId3"/>
    <p:sldId id="390" r:id="rId4"/>
    <p:sldId id="385" r:id="rId5"/>
    <p:sldId id="400" r:id="rId6"/>
    <p:sldId id="386" r:id="rId7"/>
    <p:sldId id="387" r:id="rId8"/>
    <p:sldId id="392" r:id="rId9"/>
    <p:sldId id="393" r:id="rId10"/>
    <p:sldId id="395" r:id="rId11"/>
    <p:sldId id="394" r:id="rId12"/>
    <p:sldId id="397" r:id="rId13"/>
    <p:sldId id="398" r:id="rId14"/>
    <p:sldId id="3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  <p:cmAuthor id="2" name="猫子" initials="猫子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876"/>
    <a:srgbClr val="FBF3EE"/>
    <a:srgbClr val="AA842A"/>
    <a:srgbClr val="AC862E"/>
    <a:srgbClr val="D2B79F"/>
    <a:srgbClr val="42433C"/>
    <a:srgbClr val="FFFDF8"/>
    <a:srgbClr val="F7EBBC"/>
    <a:srgbClr val="EFDA7D"/>
    <a:srgbClr val="DCC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B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 userDrawn="1"/>
        </p:nvPicPr>
        <p:blipFill>
          <a:blip r:embed="rId2"/>
          <a:srcRect l="12524" t="19739" r="15687" b="51877"/>
          <a:stretch>
            <a:fillRect/>
          </a:stretch>
        </p:blipFill>
        <p:spPr>
          <a:xfrm>
            <a:off x="-2540" y="-27940"/>
            <a:ext cx="12197080" cy="3500755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 userDrawn="1"/>
        </p:nvPicPr>
        <p:blipFill>
          <a:blip r:embed="rId2"/>
          <a:srcRect l="12524" t="47387" r="15687" b="15734"/>
          <a:stretch>
            <a:fillRect/>
          </a:stretch>
        </p:blipFill>
        <p:spPr>
          <a:xfrm>
            <a:off x="-2540" y="2310130"/>
            <a:ext cx="12197080" cy="454850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55600" y="342900"/>
            <a:ext cx="11480800" cy="6172835"/>
          </a:xfrm>
          <a:prstGeom prst="rect">
            <a:avLst/>
          </a:prstGeom>
          <a:noFill/>
          <a:ln w="50673">
            <a:solidFill>
              <a:srgbClr val="D2B7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FB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"/>
          <p:cNvPicPr>
            <a:picLocks noChangeAspect="1"/>
          </p:cNvPicPr>
          <p:nvPr userDrawn="1"/>
        </p:nvPicPr>
        <p:blipFill>
          <a:blip r:embed="rId2"/>
          <a:srcRect l="16164" t="12576" r="16549" b="52219"/>
          <a:stretch>
            <a:fillRect/>
          </a:stretch>
        </p:blipFill>
        <p:spPr>
          <a:xfrm>
            <a:off x="-2540" y="-6350"/>
            <a:ext cx="12197080" cy="483298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 userDrawn="1"/>
        </p:nvPicPr>
        <p:blipFill>
          <a:blip r:embed="rId2"/>
          <a:srcRect l="16164" t="47901" r="16549" b="29726"/>
          <a:stretch>
            <a:fillRect/>
          </a:stretch>
        </p:blipFill>
        <p:spPr>
          <a:xfrm>
            <a:off x="-2540" y="3799840"/>
            <a:ext cx="12197080" cy="307149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55600" y="342900"/>
            <a:ext cx="11480800" cy="6172835"/>
          </a:xfrm>
          <a:prstGeom prst="rect">
            <a:avLst/>
          </a:prstGeom>
          <a:noFill/>
          <a:ln w="50673">
            <a:solidFill>
              <a:srgbClr val="D2B7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17/06/relationships/model3d" Target="../media/model3d6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291"/>
          <p:cNvSpPr txBox="1"/>
          <p:nvPr/>
        </p:nvSpPr>
        <p:spPr>
          <a:xfrm>
            <a:off x="1768475" y="2767965"/>
            <a:ext cx="8653780" cy="101473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60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SUSTech Pokemon </a:t>
            </a:r>
          </a:p>
        </p:txBody>
      </p:sp>
      <p:sp>
        <p:nvSpPr>
          <p:cNvPr id="6" name="TextBox 291"/>
          <p:cNvSpPr txBox="1"/>
          <p:nvPr/>
        </p:nvSpPr>
        <p:spPr>
          <a:xfrm>
            <a:off x="2689612" y="3782398"/>
            <a:ext cx="6812123" cy="39878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uFillTx/>
                <a:ea typeface="+mn-lt"/>
                <a:cs typeface="Candara" panose="020E0502030303020204" charset="0"/>
                <a:sym typeface="+mn-ea"/>
              </a:rPr>
              <a:t>Proposal Presentation - E09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291"/>
          <p:cNvSpPr txBox="1"/>
          <p:nvPr/>
        </p:nvSpPr>
        <p:spPr>
          <a:xfrm>
            <a:off x="4238625" y="702310"/>
            <a:ext cx="371411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Structure Design</a:t>
            </a:r>
          </a:p>
        </p:txBody>
      </p:sp>
      <p:pic>
        <p:nvPicPr>
          <p:cNvPr id="3" name="图片 2" descr="备注 2021年10月1日_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2167890"/>
            <a:ext cx="2938780" cy="3860165"/>
          </a:xfrm>
          <a:prstGeom prst="rect">
            <a:avLst/>
          </a:prstGeom>
        </p:spPr>
      </p:pic>
      <p:pic>
        <p:nvPicPr>
          <p:cNvPr id="4" name="图片 3" descr="备注 2021年10月1日_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167890"/>
            <a:ext cx="2938145" cy="3858895"/>
          </a:xfrm>
          <a:prstGeom prst="rect">
            <a:avLst/>
          </a:prstGeom>
        </p:spPr>
      </p:pic>
      <p:pic>
        <p:nvPicPr>
          <p:cNvPr id="5" name="图片 4" descr="备注 2021年10月1日_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15" y="2167890"/>
            <a:ext cx="2938780" cy="3858895"/>
          </a:xfrm>
          <a:prstGeom prst="rect">
            <a:avLst/>
          </a:prstGeom>
        </p:spPr>
      </p:pic>
      <p:pic>
        <p:nvPicPr>
          <p:cNvPr id="7" name="图片 6" descr="备注 2021年10月1日_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360" y="2170430"/>
            <a:ext cx="2961640" cy="3888740"/>
          </a:xfrm>
          <a:prstGeom prst="rect">
            <a:avLst/>
          </a:prstGeom>
        </p:spPr>
      </p:pic>
      <p:sp>
        <p:nvSpPr>
          <p:cNvPr id="8" name="TextBox 291"/>
          <p:cNvSpPr txBox="1"/>
          <p:nvPr/>
        </p:nvSpPr>
        <p:spPr>
          <a:xfrm>
            <a:off x="3155950" y="1325880"/>
            <a:ext cx="5880735" cy="27559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 hand-drawn Class Diagram of UML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291"/>
          <p:cNvSpPr txBox="1"/>
          <p:nvPr/>
        </p:nvSpPr>
        <p:spPr>
          <a:xfrm>
            <a:off x="4238625" y="702310"/>
            <a:ext cx="371411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Coding</a:t>
            </a:r>
          </a:p>
        </p:txBody>
      </p:sp>
      <p:pic>
        <p:nvPicPr>
          <p:cNvPr id="9" name="图片 8" descr="MBG0Y[1}3]DV$}%$N41I6E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95" y="1590675"/>
            <a:ext cx="2066925" cy="4781550"/>
          </a:xfrm>
          <a:prstGeom prst="rect">
            <a:avLst/>
          </a:prstGeom>
        </p:spPr>
      </p:pic>
      <p:pic>
        <p:nvPicPr>
          <p:cNvPr id="10" name="图片 9" descr="I_3UFOH5`R$9[JC_3$1`3MD"/>
          <p:cNvPicPr>
            <a:picLocks noChangeAspect="1"/>
          </p:cNvPicPr>
          <p:nvPr/>
        </p:nvPicPr>
        <p:blipFill>
          <a:blip r:embed="rId3"/>
          <a:srcRect b="28889"/>
          <a:stretch>
            <a:fillRect/>
          </a:stretch>
        </p:blipFill>
        <p:spPr>
          <a:xfrm>
            <a:off x="2800350" y="1590675"/>
            <a:ext cx="2066925" cy="4782185"/>
          </a:xfrm>
          <a:prstGeom prst="rect">
            <a:avLst/>
          </a:prstGeom>
        </p:spPr>
      </p:pic>
      <p:pic>
        <p:nvPicPr>
          <p:cNvPr id="11" name="图片 10" descr="`L$LZIAMGKV38Z~0[THKNJP"/>
          <p:cNvPicPr>
            <a:picLocks noChangeAspect="1"/>
          </p:cNvPicPr>
          <p:nvPr/>
        </p:nvPicPr>
        <p:blipFill>
          <a:blip r:embed="rId4"/>
          <a:srcRect b="24369"/>
          <a:stretch>
            <a:fillRect/>
          </a:stretch>
        </p:blipFill>
        <p:spPr>
          <a:xfrm>
            <a:off x="7385685" y="1590675"/>
            <a:ext cx="2105025" cy="4639310"/>
          </a:xfrm>
          <a:prstGeom prst="rect">
            <a:avLst/>
          </a:prstGeom>
        </p:spPr>
      </p:pic>
      <p:pic>
        <p:nvPicPr>
          <p:cNvPr id="12" name="图片 11" descr="]N[Q_KZ[P4C@M@KJE@$F6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700" y="3940175"/>
            <a:ext cx="2066925" cy="1752600"/>
          </a:xfrm>
          <a:prstGeom prst="rect">
            <a:avLst/>
          </a:prstGeom>
        </p:spPr>
      </p:pic>
      <p:pic>
        <p:nvPicPr>
          <p:cNvPr id="13" name="图片 12" descr="KU%~OY53~V_`SDLI7Q2QII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530" y="5692775"/>
            <a:ext cx="1895475" cy="219075"/>
          </a:xfrm>
          <a:prstGeom prst="rect">
            <a:avLst/>
          </a:prstGeom>
        </p:spPr>
      </p:pic>
      <p:pic>
        <p:nvPicPr>
          <p:cNvPr id="14" name="图片 13" descr="5DRHLO7UXSGWEY`_KQ[T7YU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7275" y="1590675"/>
            <a:ext cx="2028825" cy="1933575"/>
          </a:xfrm>
          <a:prstGeom prst="rect">
            <a:avLst/>
          </a:prstGeom>
        </p:spPr>
      </p:pic>
      <p:pic>
        <p:nvPicPr>
          <p:cNvPr id="15" name="图片 14" descr="A%`Z}_$5UJ`5FKA}KLY~W5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0710" y="1590675"/>
            <a:ext cx="1962150" cy="15525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221740" y="1994535"/>
            <a:ext cx="1132205" cy="18796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404620" y="2945765"/>
            <a:ext cx="1061085" cy="19367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227455" y="3897630"/>
            <a:ext cx="859790" cy="177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217930" y="5607685"/>
            <a:ext cx="1000760" cy="18796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67710" y="6184265"/>
            <a:ext cx="1525270" cy="18923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13680" y="2945765"/>
            <a:ext cx="830580" cy="19685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142865" y="3336290"/>
            <a:ext cx="1082040" cy="18796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414645" y="4156710"/>
            <a:ext cx="901065" cy="19812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369560" y="5493385"/>
            <a:ext cx="1001395" cy="177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872095" y="1994535"/>
            <a:ext cx="799465" cy="18796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881620" y="3139440"/>
            <a:ext cx="890905" cy="19685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714865" y="2945765"/>
            <a:ext cx="920750" cy="19685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923145" y="2182495"/>
            <a:ext cx="1132205" cy="18796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91"/>
          <p:cNvSpPr txBox="1"/>
          <p:nvPr/>
        </p:nvSpPr>
        <p:spPr>
          <a:xfrm>
            <a:off x="3185795" y="1200785"/>
            <a:ext cx="5880735" cy="27559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The class we have coded (super class bordered)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4"/>
          <p:cNvSpPr txBox="1"/>
          <p:nvPr/>
        </p:nvSpPr>
        <p:spPr>
          <a:xfrm>
            <a:off x="4850130" y="2345055"/>
            <a:ext cx="249237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Unity3D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Visual Studio - C#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JetBrains Rider - C#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Blender - modeling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PhotoShop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4238625" y="982980"/>
            <a:ext cx="371411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Techniques</a:t>
            </a:r>
            <a:endParaRPr lang="en-US" altLang="zh-CN" sz="2800" b="1" dirty="0">
              <a:ln w="3175">
                <a:solidFill>
                  <a:schemeClr val="bg1">
                    <a:lumMod val="95000"/>
                    <a:alpha val="25000"/>
                  </a:schemeClr>
                </a:solidFill>
              </a:ln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4"/>
          <p:cNvSpPr txBox="1"/>
          <p:nvPr/>
        </p:nvSpPr>
        <p:spPr>
          <a:xfrm>
            <a:off x="2699385" y="1683385"/>
            <a:ext cx="22796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9.9 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~Form a team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9.10 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~Determine the topic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9.14 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~Determine the style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9.15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~Game design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9.28 - 10.2 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~Pokemon modeling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~Scene modeling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~Structure design</a:t>
            </a:r>
          </a:p>
        </p:txBody>
      </p:sp>
      <p:sp>
        <p:nvSpPr>
          <p:cNvPr id="4" name="TextBox 34"/>
          <p:cNvSpPr txBox="1"/>
          <p:nvPr/>
        </p:nvSpPr>
        <p:spPr>
          <a:xfrm>
            <a:off x="7183755" y="1683385"/>
            <a:ext cx="3676015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10.3 - 10.7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~UI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~Coding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10.8 - 10.10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~thought the deadline was 10.15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~change the Game design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~dried off life and liver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10.11 - 10.13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~heard the deadline was NOT 10.15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~on National Day holiday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10.14</a:t>
            </a:r>
          </a:p>
          <a:p>
            <a:pPr indent="0" algn="l">
              <a:lnSpc>
                <a:spcPct val="150000"/>
              </a:lnSpc>
              <a:buSzPct val="70000"/>
              <a:buNone/>
            </a:pPr>
            <a:r>
              <a:rPr lang="en-US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~make this PPT</a:t>
            </a:r>
            <a:endParaRPr lang="zh-CN" altLang="en-US" sz="1600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4238625" y="982980"/>
            <a:ext cx="371411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Timeline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1"/>
          <p:cNvSpPr txBox="1"/>
          <p:nvPr/>
        </p:nvSpPr>
        <p:spPr>
          <a:xfrm>
            <a:off x="2666365" y="2767330"/>
            <a:ext cx="6859270" cy="101473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60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 YOU</a:t>
            </a:r>
          </a:p>
        </p:txBody>
      </p:sp>
      <p:sp>
        <p:nvSpPr>
          <p:cNvPr id="3" name="TextBox 291"/>
          <p:cNvSpPr txBox="1"/>
          <p:nvPr/>
        </p:nvSpPr>
        <p:spPr>
          <a:xfrm>
            <a:off x="2689612" y="3781763"/>
            <a:ext cx="6812123" cy="39878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0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uFillTx/>
                <a:ea typeface="+mn-lt"/>
                <a:cs typeface="Candara" panose="020E0502030303020204" charset="0"/>
                <a:sym typeface="+mn-ea"/>
              </a:rPr>
              <a:t>We will continue to complete the project as design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/>
          <p:cNvSpPr txBox="1"/>
          <p:nvPr/>
        </p:nvSpPr>
        <p:spPr>
          <a:xfrm>
            <a:off x="7247890" y="2884170"/>
            <a:ext cx="1913890" cy="1091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11910213  </a:t>
            </a:r>
            <a:r>
              <a:rPr lang="zh-CN" alt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薛丁元</a:t>
            </a:r>
            <a:endParaRPr lang="en-US" sz="1200" b="1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Structure Design</a:t>
            </a:r>
          </a:p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Coding Methods</a:t>
            </a:r>
          </a:p>
        </p:txBody>
      </p:sp>
      <p:sp>
        <p:nvSpPr>
          <p:cNvPr id="6" name="TextBox 34"/>
          <p:cNvSpPr txBox="1"/>
          <p:nvPr/>
        </p:nvSpPr>
        <p:spPr>
          <a:xfrm>
            <a:off x="3258185" y="1995805"/>
            <a:ext cx="144526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Front-End</a:t>
            </a:r>
            <a:endParaRPr lang="zh-CN" altLang="en-US" sz="2000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0" name="TextBox 34"/>
          <p:cNvSpPr txBox="1"/>
          <p:nvPr/>
        </p:nvSpPr>
        <p:spPr>
          <a:xfrm>
            <a:off x="3023870" y="2884805"/>
            <a:ext cx="1913890" cy="1091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11911338  </a:t>
            </a:r>
            <a:r>
              <a:rPr lang="zh-CN" alt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钟悦芸</a:t>
            </a:r>
            <a:endParaRPr lang="en-US" sz="1600" b="1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Pokemons Modeling</a:t>
            </a:r>
          </a:p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UI</a:t>
            </a:r>
          </a:p>
        </p:txBody>
      </p:sp>
      <p:sp>
        <p:nvSpPr>
          <p:cNvPr id="4" name="TextBox 34"/>
          <p:cNvSpPr txBox="1"/>
          <p:nvPr/>
        </p:nvSpPr>
        <p:spPr>
          <a:xfrm>
            <a:off x="7539355" y="1995805"/>
            <a:ext cx="133096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Rear-End</a:t>
            </a:r>
            <a:endParaRPr lang="zh-CN" altLang="en-US" sz="2000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8" name="TextBox 34"/>
          <p:cNvSpPr txBox="1"/>
          <p:nvPr/>
        </p:nvSpPr>
        <p:spPr>
          <a:xfrm>
            <a:off x="3023870" y="4271010"/>
            <a:ext cx="1913890" cy="1091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11912627  </a:t>
            </a:r>
            <a:r>
              <a:rPr lang="zh-CN" alt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孟宇阳</a:t>
            </a:r>
            <a:endParaRPr lang="en-US" sz="1600" b="1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Scene Modeling</a:t>
            </a:r>
          </a:p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Animation</a:t>
            </a:r>
          </a:p>
        </p:txBody>
      </p:sp>
      <p:sp>
        <p:nvSpPr>
          <p:cNvPr id="22" name="TextBox 34"/>
          <p:cNvSpPr txBox="1"/>
          <p:nvPr/>
        </p:nvSpPr>
        <p:spPr>
          <a:xfrm>
            <a:off x="7247890" y="4269740"/>
            <a:ext cx="1913890" cy="1091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11910338  </a:t>
            </a:r>
            <a:r>
              <a:rPr lang="zh-CN" altLang="en-US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刘思岑</a:t>
            </a:r>
            <a:endParaRPr lang="en-US" sz="1600" b="1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Game Design</a:t>
            </a:r>
          </a:p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Coding Methods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4238625" y="982980"/>
            <a:ext cx="371411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 Members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1"/>
          <p:cNvSpPr txBox="1"/>
          <p:nvPr/>
        </p:nvSpPr>
        <p:spPr>
          <a:xfrm>
            <a:off x="2245360" y="2629218"/>
            <a:ext cx="7701280" cy="15995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4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Feature description -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40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Front 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4"/>
          <p:cNvSpPr/>
          <p:nvPr/>
        </p:nvSpPr>
        <p:spPr>
          <a:xfrm>
            <a:off x="2598043" y="3490711"/>
            <a:ext cx="12190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Pikachu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4238625" y="694055"/>
            <a:ext cx="371411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Pokemon Models</a:t>
            </a:r>
          </a:p>
        </p:txBody>
      </p:sp>
      <p:sp>
        <p:nvSpPr>
          <p:cNvPr id="2" name="Rectangle 44"/>
          <p:cNvSpPr/>
          <p:nvPr/>
        </p:nvSpPr>
        <p:spPr>
          <a:xfrm>
            <a:off x="2598043" y="6063731"/>
            <a:ext cx="12190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Raichu</a:t>
            </a:r>
          </a:p>
        </p:txBody>
      </p:sp>
      <p:sp>
        <p:nvSpPr>
          <p:cNvPr id="3" name="Rectangle 44"/>
          <p:cNvSpPr/>
          <p:nvPr/>
        </p:nvSpPr>
        <p:spPr>
          <a:xfrm>
            <a:off x="5542915" y="3490595"/>
            <a:ext cx="15093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Charmander</a:t>
            </a:r>
          </a:p>
        </p:txBody>
      </p:sp>
      <p:sp>
        <p:nvSpPr>
          <p:cNvPr id="7" name="Rectangle 44"/>
          <p:cNvSpPr/>
          <p:nvPr/>
        </p:nvSpPr>
        <p:spPr>
          <a:xfrm>
            <a:off x="5577205" y="6063615"/>
            <a:ext cx="14414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Charmeleon</a:t>
            </a:r>
          </a:p>
        </p:txBody>
      </p:sp>
      <p:sp>
        <p:nvSpPr>
          <p:cNvPr id="8" name="Rectangle 44"/>
          <p:cNvSpPr/>
          <p:nvPr/>
        </p:nvSpPr>
        <p:spPr>
          <a:xfrm>
            <a:off x="9107428" y="3490711"/>
            <a:ext cx="12190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Bulbasaur</a:t>
            </a:r>
          </a:p>
        </p:txBody>
      </p:sp>
      <p:sp>
        <p:nvSpPr>
          <p:cNvPr id="19" name="Rectangle 44"/>
          <p:cNvSpPr/>
          <p:nvPr/>
        </p:nvSpPr>
        <p:spPr>
          <a:xfrm>
            <a:off x="9107428" y="6063731"/>
            <a:ext cx="12190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Ivysaur</a:t>
            </a:r>
          </a:p>
        </p:txBody>
      </p:sp>
      <p:sp>
        <p:nvSpPr>
          <p:cNvPr id="20" name="Rectangle 44"/>
          <p:cNvSpPr/>
          <p:nvPr/>
        </p:nvSpPr>
        <p:spPr>
          <a:xfrm>
            <a:off x="563503" y="2304531"/>
            <a:ext cx="121902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Before</a:t>
            </a:r>
          </a:p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Evolution</a:t>
            </a:r>
          </a:p>
        </p:txBody>
      </p:sp>
      <p:sp>
        <p:nvSpPr>
          <p:cNvPr id="23" name="Rectangle 44"/>
          <p:cNvSpPr/>
          <p:nvPr/>
        </p:nvSpPr>
        <p:spPr>
          <a:xfrm>
            <a:off x="563503" y="4721976"/>
            <a:ext cx="121902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After</a:t>
            </a:r>
          </a:p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Evolution</a:t>
            </a:r>
          </a:p>
        </p:txBody>
      </p:sp>
      <p:sp>
        <p:nvSpPr>
          <p:cNvPr id="24" name="TextBox 291"/>
          <p:cNvSpPr txBox="1"/>
          <p:nvPr/>
        </p:nvSpPr>
        <p:spPr>
          <a:xfrm>
            <a:off x="3155950" y="1221105"/>
            <a:ext cx="5880735" cy="27559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We have 15 3D models for 6 basic Pokemons and their evolutional forms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2A4212D7-7735-4CB4-AA4C-FC50579DCF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0965989"/>
                  </p:ext>
                </p:extLst>
              </p:nvPr>
            </p:nvGraphicFramePr>
            <p:xfrm>
              <a:off x="8737405" y="1668617"/>
              <a:ext cx="1959065" cy="19132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065" cy="1913288"/>
                    </a:xfrm>
                    <a:prstGeom prst="rect">
                      <a:avLst/>
                    </a:prstGeom>
                  </am3d:spPr>
                  <am3d:camera>
                    <am3d:pos x="0" y="0" z="70938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3408" d="1000000"/>
                    <am3d:preTrans dx="-2861153" dy="-17668311" dz="109490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436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2A4212D7-7735-4CB4-AA4C-FC50579DC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7405" y="1668617"/>
                <a:ext cx="1959065" cy="1913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>
                <a:extLst>
                  <a:ext uri="{FF2B5EF4-FFF2-40B4-BE49-F238E27FC236}">
                    <a16:creationId xmlns:a16="http://schemas.microsoft.com/office/drawing/2014/main" id="{4276921D-4D58-498B-87FC-E842D57352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7408333"/>
                  </p:ext>
                </p:extLst>
              </p:nvPr>
            </p:nvGraphicFramePr>
            <p:xfrm>
              <a:off x="5653482" y="1555324"/>
              <a:ext cx="1126245" cy="203962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26245" cy="2039626"/>
                    </a:xfrm>
                    <a:prstGeom prst="rect">
                      <a:avLst/>
                    </a:prstGeom>
                  </am3d:spPr>
                  <am3d:camera>
                    <am3d:pos x="0" y="0" z="606119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709" d="1000000"/>
                    <am3d:preTrans dx="4227951" dy="-21071539" dz="-231355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91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>
                <a:extLst>
                  <a:ext uri="{FF2B5EF4-FFF2-40B4-BE49-F238E27FC236}">
                    <a16:creationId xmlns:a16="http://schemas.microsoft.com/office/drawing/2014/main" id="{4276921D-4D58-498B-87FC-E842D57352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482" y="1555324"/>
                <a:ext cx="1126245" cy="2039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79BC2B2A-9D1D-4CB9-A25B-7802CE1456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447107"/>
                  </p:ext>
                </p:extLst>
              </p:nvPr>
            </p:nvGraphicFramePr>
            <p:xfrm>
              <a:off x="1936756" y="1124303"/>
              <a:ext cx="2438383" cy="268458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38383" cy="2684583"/>
                    </a:xfrm>
                    <a:prstGeom prst="rect">
                      <a:avLst/>
                    </a:prstGeom>
                  </am3d:spPr>
                  <am3d:camera>
                    <am3d:pos x="0" y="0" z="77419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6143" d="1000000"/>
                    <am3d:preTrans dx="6759844" dy="-15150813" dz="281997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931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79BC2B2A-9D1D-4CB9-A25B-7802CE1456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6756" y="1124303"/>
                <a:ext cx="2438383" cy="2684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模型 15">
                <a:extLst>
                  <a:ext uri="{FF2B5EF4-FFF2-40B4-BE49-F238E27FC236}">
                    <a16:creationId xmlns:a16="http://schemas.microsoft.com/office/drawing/2014/main" id="{07A0AC5B-77F5-44FE-983B-77880E344F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1426104"/>
                  </p:ext>
                </p:extLst>
              </p:nvPr>
            </p:nvGraphicFramePr>
            <p:xfrm>
              <a:off x="2385740" y="3451866"/>
              <a:ext cx="1540411" cy="263884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40411" cy="2638848"/>
                    </a:xfrm>
                    <a:prstGeom prst="rect">
                      <a:avLst/>
                    </a:prstGeom>
                  </am3d:spPr>
                  <am3d:camera>
                    <am3d:pos x="0" y="0" z="638541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253" d="1000000"/>
                    <am3d:preTrans dx="16941356" dy="-15710240" dz="-309233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300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模型 15">
                <a:extLst>
                  <a:ext uri="{FF2B5EF4-FFF2-40B4-BE49-F238E27FC236}">
                    <a16:creationId xmlns:a16="http://schemas.microsoft.com/office/drawing/2014/main" id="{07A0AC5B-77F5-44FE-983B-77880E344F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5740" y="3451866"/>
                <a:ext cx="1540411" cy="2638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模型 16">
                <a:extLst>
                  <a:ext uri="{FF2B5EF4-FFF2-40B4-BE49-F238E27FC236}">
                    <a16:creationId xmlns:a16="http://schemas.microsoft.com/office/drawing/2014/main" id="{ECD6EAA6-63F4-4956-80AC-091B1E3A46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3767321"/>
                  </p:ext>
                </p:extLst>
              </p:nvPr>
            </p:nvGraphicFramePr>
            <p:xfrm>
              <a:off x="5676881" y="3710810"/>
              <a:ext cx="1047565" cy="236129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047565" cy="2361293"/>
                    </a:xfrm>
                    <a:prstGeom prst="rect">
                      <a:avLst/>
                    </a:prstGeom>
                  </am3d:spPr>
                  <am3d:camera>
                    <am3d:pos x="0" y="0" z="57965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7603" d="1000000"/>
                    <am3d:preTrans dx="706045" dy="-20447191" dz="-236066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780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模型 16">
                <a:extLst>
                  <a:ext uri="{FF2B5EF4-FFF2-40B4-BE49-F238E27FC236}">
                    <a16:creationId xmlns:a16="http://schemas.microsoft.com/office/drawing/2014/main" id="{ECD6EAA6-63F4-4956-80AC-091B1E3A46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6881" y="3710810"/>
                <a:ext cx="1047565" cy="236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模型 17">
                <a:extLst>
                  <a:ext uri="{FF2B5EF4-FFF2-40B4-BE49-F238E27FC236}">
                    <a16:creationId xmlns:a16="http://schemas.microsoft.com/office/drawing/2014/main" id="{5C52F3FD-45DC-4A1C-A1E4-71D2BDD0CF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1426342"/>
                  </p:ext>
                </p:extLst>
              </p:nvPr>
            </p:nvGraphicFramePr>
            <p:xfrm>
              <a:off x="8669708" y="4047841"/>
              <a:ext cx="2343577" cy="197593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343577" cy="1975938"/>
                    </a:xfrm>
                    <a:prstGeom prst="rect">
                      <a:avLst/>
                    </a:prstGeom>
                  </am3d:spPr>
                  <am3d:camera>
                    <am3d:pos x="0" y="0" z="759877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0675" d="1000000"/>
                    <am3d:preTrans dx="-2864279" dy="-16921551" dz="1158158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930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模型 17">
                <a:extLst>
                  <a:ext uri="{FF2B5EF4-FFF2-40B4-BE49-F238E27FC236}">
                    <a16:creationId xmlns:a16="http://schemas.microsoft.com/office/drawing/2014/main" id="{5C52F3FD-45DC-4A1C-A1E4-71D2BDD0CF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69708" y="4047841"/>
                <a:ext cx="2343577" cy="19759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9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D 模型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99285" y="1572260"/>
            <a:ext cx="1800860" cy="2034540"/>
          </a:xfrm>
          <a:prstGeom prst="rect">
            <a:avLst/>
          </a:prstGeom>
        </p:spPr>
      </p:pic>
      <p:pic>
        <p:nvPicPr>
          <p:cNvPr id="5" name="3D 模型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45" y="1798955"/>
            <a:ext cx="1176655" cy="1774190"/>
          </a:xfrm>
          <a:prstGeom prst="rect">
            <a:avLst/>
          </a:prstGeom>
        </p:spPr>
      </p:pic>
      <p:pic>
        <p:nvPicPr>
          <p:cNvPr id="6" name="3D 模型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25" y="1798955"/>
            <a:ext cx="2065655" cy="1722120"/>
          </a:xfrm>
          <a:prstGeom prst="rect">
            <a:avLst/>
          </a:prstGeom>
        </p:spPr>
      </p:pic>
      <p:pic>
        <p:nvPicPr>
          <p:cNvPr id="10" name="3D 模型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560" y="4180840"/>
            <a:ext cx="2345690" cy="1878330"/>
          </a:xfrm>
          <a:prstGeom prst="rect">
            <a:avLst/>
          </a:prstGeom>
        </p:spPr>
      </p:pic>
      <p:pic>
        <p:nvPicPr>
          <p:cNvPr id="11" name="3D 模型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430" y="3811905"/>
            <a:ext cx="1306830" cy="2247265"/>
          </a:xfrm>
          <a:prstGeom prst="rect">
            <a:avLst/>
          </a:prstGeom>
        </p:spPr>
      </p:pic>
      <p:pic>
        <p:nvPicPr>
          <p:cNvPr id="12" name="3D 模型 1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860" y="3834130"/>
            <a:ext cx="1120140" cy="2247900"/>
          </a:xfrm>
          <a:prstGeom prst="rect">
            <a:avLst/>
          </a:prstGeom>
        </p:spPr>
      </p:pic>
      <p:sp>
        <p:nvSpPr>
          <p:cNvPr id="9" name="Rectangle 44"/>
          <p:cNvSpPr/>
          <p:nvPr/>
        </p:nvSpPr>
        <p:spPr>
          <a:xfrm>
            <a:off x="2598043" y="3490711"/>
            <a:ext cx="12190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Pikachu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4238625" y="694055"/>
            <a:ext cx="371411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Pokemon Models</a:t>
            </a:r>
          </a:p>
        </p:txBody>
      </p:sp>
      <p:sp>
        <p:nvSpPr>
          <p:cNvPr id="2" name="Rectangle 44"/>
          <p:cNvSpPr/>
          <p:nvPr/>
        </p:nvSpPr>
        <p:spPr>
          <a:xfrm>
            <a:off x="2598043" y="6063731"/>
            <a:ext cx="12190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Raichu</a:t>
            </a:r>
          </a:p>
        </p:txBody>
      </p:sp>
      <p:sp>
        <p:nvSpPr>
          <p:cNvPr id="3" name="Rectangle 44"/>
          <p:cNvSpPr/>
          <p:nvPr/>
        </p:nvSpPr>
        <p:spPr>
          <a:xfrm>
            <a:off x="5542915" y="3490595"/>
            <a:ext cx="15093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Charmander</a:t>
            </a:r>
          </a:p>
        </p:txBody>
      </p:sp>
      <p:sp>
        <p:nvSpPr>
          <p:cNvPr id="7" name="Rectangle 44"/>
          <p:cNvSpPr/>
          <p:nvPr/>
        </p:nvSpPr>
        <p:spPr>
          <a:xfrm>
            <a:off x="5577205" y="6063615"/>
            <a:ext cx="14414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Charmeleon</a:t>
            </a:r>
          </a:p>
        </p:txBody>
      </p:sp>
      <p:sp>
        <p:nvSpPr>
          <p:cNvPr id="8" name="Rectangle 44"/>
          <p:cNvSpPr/>
          <p:nvPr/>
        </p:nvSpPr>
        <p:spPr>
          <a:xfrm>
            <a:off x="9107428" y="3490711"/>
            <a:ext cx="12190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Bulbasaur</a:t>
            </a:r>
          </a:p>
        </p:txBody>
      </p:sp>
      <p:sp>
        <p:nvSpPr>
          <p:cNvPr id="19" name="Rectangle 44"/>
          <p:cNvSpPr/>
          <p:nvPr/>
        </p:nvSpPr>
        <p:spPr>
          <a:xfrm>
            <a:off x="9107428" y="6063731"/>
            <a:ext cx="12190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Ivysaur</a:t>
            </a:r>
          </a:p>
        </p:txBody>
      </p:sp>
      <p:sp>
        <p:nvSpPr>
          <p:cNvPr id="20" name="Rectangle 44"/>
          <p:cNvSpPr/>
          <p:nvPr/>
        </p:nvSpPr>
        <p:spPr>
          <a:xfrm>
            <a:off x="563503" y="2304531"/>
            <a:ext cx="121902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Before</a:t>
            </a:r>
          </a:p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Evolution</a:t>
            </a:r>
          </a:p>
        </p:txBody>
      </p:sp>
      <p:sp>
        <p:nvSpPr>
          <p:cNvPr id="23" name="Rectangle 44"/>
          <p:cNvSpPr/>
          <p:nvPr/>
        </p:nvSpPr>
        <p:spPr>
          <a:xfrm>
            <a:off x="563503" y="4721976"/>
            <a:ext cx="121902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After</a:t>
            </a:r>
          </a:p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Evolution</a:t>
            </a:r>
          </a:p>
        </p:txBody>
      </p:sp>
      <p:sp>
        <p:nvSpPr>
          <p:cNvPr id="24" name="TextBox 291"/>
          <p:cNvSpPr txBox="1"/>
          <p:nvPr/>
        </p:nvSpPr>
        <p:spPr>
          <a:xfrm>
            <a:off x="3155950" y="1221105"/>
            <a:ext cx="5880735" cy="27559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We have 15 3D models for 6 basic Pokemons and their evolutional forms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41" y="1723412"/>
            <a:ext cx="4294254" cy="36872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85" y="1720215"/>
            <a:ext cx="4010660" cy="369062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4238625" y="702310"/>
            <a:ext cx="371411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Scene Models</a:t>
            </a:r>
          </a:p>
        </p:txBody>
      </p:sp>
      <p:sp>
        <p:nvSpPr>
          <p:cNvPr id="2" name="TextBox 291"/>
          <p:cNvSpPr txBox="1"/>
          <p:nvPr/>
        </p:nvSpPr>
        <p:spPr>
          <a:xfrm>
            <a:off x="1495425" y="5711190"/>
            <a:ext cx="3870960" cy="4603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We have a fine and cartoon 3D modeling of our school,  as the main scene of our game</a:t>
            </a:r>
          </a:p>
        </p:txBody>
      </p:sp>
      <p:sp>
        <p:nvSpPr>
          <p:cNvPr id="3" name="TextBox 291"/>
          <p:cNvSpPr txBox="1"/>
          <p:nvPr/>
        </p:nvSpPr>
        <p:spPr>
          <a:xfrm>
            <a:off x="6842760" y="5803900"/>
            <a:ext cx="3623945" cy="27559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Scene for Pokemon battle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341308701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9756" y="1011767"/>
            <a:ext cx="8493066" cy="5358149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3482975" y="437833"/>
            <a:ext cx="5226050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demo for UI and scene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1"/>
          <p:cNvSpPr txBox="1"/>
          <p:nvPr/>
        </p:nvSpPr>
        <p:spPr>
          <a:xfrm>
            <a:off x="2245360" y="2629218"/>
            <a:ext cx="7701280" cy="15995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4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Feature description -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40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Rear 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291"/>
          <p:cNvSpPr txBox="1"/>
          <p:nvPr/>
        </p:nvSpPr>
        <p:spPr>
          <a:xfrm>
            <a:off x="4238625" y="694055"/>
            <a:ext cx="371411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Game Design</a:t>
            </a:r>
          </a:p>
        </p:txBody>
      </p:sp>
      <p:sp>
        <p:nvSpPr>
          <p:cNvPr id="24" name="TextBox 291"/>
          <p:cNvSpPr txBox="1"/>
          <p:nvPr/>
        </p:nvSpPr>
        <p:spPr>
          <a:xfrm>
            <a:off x="7952740" y="1307465"/>
            <a:ext cx="3641725" cy="48926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Almost a reproduction for orthodox works of Pokemon series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Basic Function:</a:t>
            </a:r>
            <a:r>
              <a:rPr lang="zh-CN" altLang="en-US" sz="12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【</a:t>
            </a:r>
            <a:r>
              <a:rPr lang="en-US" altLang="zh-CN" sz="12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have done</a:t>
            </a:r>
            <a:r>
              <a:rPr lang="zh-CN" altLang="en-US" sz="12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】</a:t>
            </a:r>
            <a:endParaRPr lang="en-US" altLang="zh-CN" sz="1200" b="1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171450" indent="-17145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PvE and PvP battle of Pokemons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~Fight, Use items and Escape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~Type, Stat, Move, variable and accurate  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   Damage calculation</a:t>
            </a:r>
          </a:p>
          <a:p>
            <a:pPr marL="171450" indent="-171450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Advanced Function:</a:t>
            </a:r>
          </a:p>
          <a:p>
            <a:pPr marL="171450" indent="-17145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Pokemon Growth System:</a:t>
            </a:r>
            <a:r>
              <a:rPr lang="zh-CN" altLang="en-US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【</a:t>
            </a: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have done</a:t>
            </a:r>
            <a:r>
              <a:rPr lang="zh-CN" altLang="en-US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】</a:t>
            </a:r>
            <a:endParaRPr lang="en-US" altLang="zh-CN" sz="1200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~learn and change Moves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~gain experience to Level Up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~different Growth Path on every Pokemons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~alterable Natures that effect on statistic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~Status Condition and variable Items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~Evolution</a:t>
            </a:r>
          </a:p>
          <a:p>
            <a:pPr marL="171450" indent="-17145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Char char="u"/>
              <a:defRPr/>
            </a:pPr>
            <a:endParaRPr lang="en-US" altLang="zh-CN" sz="1200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171450" indent="-17145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Player Activity System:</a:t>
            </a:r>
            <a:r>
              <a:rPr lang="zh-CN" altLang="en-US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【</a:t>
            </a: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plan to do</a:t>
            </a:r>
            <a:r>
              <a:rPr lang="zh-CN" altLang="en-US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】</a:t>
            </a:r>
            <a:endParaRPr lang="en-US" altLang="zh-CN" sz="1200" dirty="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~Mission to earn money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~Store system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~Catch Pokemon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~Pokedex</a:t>
            </a:r>
          </a:p>
          <a:p>
            <a:pPr indent="0" algn="l" eaLnBrk="1" fontAlgn="auto" hangingPunct="1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charset="0"/>
              <a:buNone/>
              <a:defRPr/>
            </a:pPr>
            <a:r>
              <a:rPr lang="en-US" altLang="zh-CN" sz="1200" dirty="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   ~Save and Load</a:t>
            </a:r>
          </a:p>
        </p:txBody>
      </p:sp>
      <p:pic>
        <p:nvPicPr>
          <p:cNvPr id="13" name="图片 12" descr="扫描全能王 2021-10-13 23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307465"/>
            <a:ext cx="7192645" cy="5127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377</Words>
  <Application>Microsoft Office PowerPoint</Application>
  <PresentationFormat>宽屏</PresentationFormat>
  <Paragraphs>112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微软雅黑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极简历</dc:creator>
  <cp:lastModifiedBy>丁元 薛</cp:lastModifiedBy>
  <cp:revision>311</cp:revision>
  <dcterms:created xsi:type="dcterms:W3CDTF">2018-04-10T08:52:00Z</dcterms:created>
  <dcterms:modified xsi:type="dcterms:W3CDTF">2021-10-13T18:24:25Z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539FDC1CD5E645FF85B40565329C8529</vt:lpwstr>
  </property>
</Properties>
</file>